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437E87-9688-CD16-1F6E-9EDE8BFAF3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314E36-EFD9-74CB-C308-F80755684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B184E8-D599-0CA1-84FE-7EE5A5192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65ADA4-FC7F-4FFC-E7CB-8AB29556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2CC5A0-60E2-3E17-3EAF-8FAE909D7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461785-8587-D2F9-B617-D3DEF362B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FC24FF-C7E3-44F5-7047-83B08E682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CEC942-E27F-213E-51C2-5364BAE1A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60</cp:revision>
  <dcterms:created xsi:type="dcterms:W3CDTF">2016-12-29T16:17:13Z</dcterms:created>
  <dcterms:modified xsi:type="dcterms:W3CDTF">2025-05-11T08:53:44Z</dcterms:modified>
</cp:coreProperties>
</file>