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99692"/>
            <a:ext cx="6400800" cy="3127829"/>
          </a:xfrm>
        </p:spPr>
        <p:txBody>
          <a:bodyPr>
            <a:normAutofit fontScale="92500"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0000 </a:t>
            </a:r>
            <a:r>
              <a:rPr lang="en-US" sz="20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27C36E-0DCE-29AF-E27C-520CB002AF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515AF56-654B-7007-E37C-BF3FEB6EDB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1F68A13-40FF-3681-00AE-65B234AF49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948A177-EBD2-C6B9-DD5D-2756382B30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E7F148E-BF32-85E3-98B0-4AAE9A3A45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5A2C591-EE9E-E957-E22C-533B0A81FD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A6E1858-AB30-FB24-6151-F7593F15B0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338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60</cp:revision>
  <dcterms:created xsi:type="dcterms:W3CDTF">2016-12-29T16:17:13Z</dcterms:created>
  <dcterms:modified xsi:type="dcterms:W3CDTF">2025-05-11T09:26:45Z</dcterms:modified>
</cp:coreProperties>
</file>