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E9FE3F-EB78-983E-29A9-E5C35F998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ECC087-9658-6409-5074-A6AA7353B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96DA2F-2199-06CC-048D-D50BC09CA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34F3D7-F948-F040-845B-1ABA7B9E4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FC096B-9F4C-ABEE-9CEE-D6F0F55C2C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14A15A-3B6F-A201-BBA3-FBC23491A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D0A4E6-5E83-173B-6ACC-CD19F949F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F10A98-EA60-8E57-C4CC-7E8ED51C5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119</cp:revision>
  <dcterms:created xsi:type="dcterms:W3CDTF">2016-12-29T16:17:13Z</dcterms:created>
  <dcterms:modified xsi:type="dcterms:W3CDTF">2026-01-11T05:32:54Z</dcterms:modified>
</cp:coreProperties>
</file>