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F8D387-4B8C-8897-59A8-624CB1851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361E9A-2479-4D65-D531-36243807B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5D477A-D42A-619E-8C48-E6DE85284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53D7C8-4D05-2ED9-A3AF-5AC62A89B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43516B-380D-A287-3D37-94224EE40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40BE1A-E150-CBA9-B765-B9D992308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84BF94-B17A-2BF4-01F4-B399090FF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E97F11-DC9C-0F1F-0E80-A7A40641A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116</cp:revision>
  <dcterms:created xsi:type="dcterms:W3CDTF">2016-12-29T16:17:13Z</dcterms:created>
  <dcterms:modified xsi:type="dcterms:W3CDTF">2026-01-11T05:33:48Z</dcterms:modified>
</cp:coreProperties>
</file>